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strument Sans Semi Bold"/>
      <p:regular r:id="rId14"/>
    </p:embeddedFon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Safe Track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41942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위치 공유로 안전을 지켜주는 AI 웹 동반자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2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설치 없이, 바로 연결되는 귀가 안전 플랫폼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3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팀명: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Ailink  | 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발표자: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전면수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8433"/>
            <a:ext cx="547568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밤길, 여전히 불안하신가요?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1690092"/>
            <a:ext cx="3681770" cy="2205514"/>
          </a:xfrm>
          <a:prstGeom prst="roundRect">
            <a:avLst>
              <a:gd name="adj" fmla="val 3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72" y="1890474"/>
            <a:ext cx="578406" cy="57840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9639" y="2049542"/>
            <a:ext cx="260271" cy="26027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80572" y="266164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밤길 이동 시 불안감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6480572" y="3078480"/>
            <a:ext cx="328100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혼자 걷는 밤길, 누군가 지켜봐 주길 바라는 순간들이 있습니다</a:t>
            </a:r>
            <a:endParaRPr lang="en-US" sz="1500" dirty="0"/>
          </a:p>
        </p:txBody>
      </p:sp>
      <p:sp>
        <p:nvSpPr>
          <p:cNvPr id="9" name="Shape 4"/>
          <p:cNvSpPr/>
          <p:nvPr/>
        </p:nvSpPr>
        <p:spPr>
          <a:xfrm>
            <a:off x="10154722" y="1690092"/>
            <a:ext cx="3681889" cy="2205514"/>
          </a:xfrm>
          <a:prstGeom prst="roundRect">
            <a:avLst>
              <a:gd name="adj" fmla="val 3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5104" y="1890474"/>
            <a:ext cx="578406" cy="578406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4171" y="2049542"/>
            <a:ext cx="260271" cy="26027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55104" y="266164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복잡한 앱 설치 과정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0355104" y="3078480"/>
            <a:ext cx="328112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긴급 상황에서 앱 다운로드와 권한 설정은 너무 번거롭습니다</a:t>
            </a:r>
            <a:endParaRPr lang="en-US" sz="1500" dirty="0"/>
          </a:p>
        </p:txBody>
      </p:sp>
      <p:sp>
        <p:nvSpPr>
          <p:cNvPr id="14" name="Shape 7"/>
          <p:cNvSpPr/>
          <p:nvPr/>
        </p:nvSpPr>
        <p:spPr>
          <a:xfrm>
            <a:off x="6280190" y="4088368"/>
            <a:ext cx="7556421" cy="1897142"/>
          </a:xfrm>
          <a:prstGeom prst="roundRect">
            <a:avLst>
              <a:gd name="adj" fmla="val 426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0572" y="4288750"/>
            <a:ext cx="578406" cy="578406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39639" y="4447818"/>
            <a:ext cx="260271" cy="260271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80572" y="505991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실시간 위치 확인 필요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6480572" y="5476756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가족과 친구가 안전하게 도착했는지 즉시 확인하고 싶습니다</a:t>
            </a:r>
            <a:endParaRPr lang="en-US" sz="1500" dirty="0"/>
          </a:p>
        </p:txBody>
      </p:sp>
      <p:sp>
        <p:nvSpPr>
          <p:cNvPr id="19" name="Text 10"/>
          <p:cNvSpPr/>
          <p:nvPr/>
        </p:nvSpPr>
        <p:spPr>
          <a:xfrm>
            <a:off x="6280190" y="6395085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"어디야?"</a:t>
            </a:r>
            <a:endParaRPr lang="en-US" sz="2250" dirty="0"/>
          </a:p>
        </p:txBody>
      </p:sp>
      <p:sp>
        <p:nvSpPr>
          <p:cNvPr id="20" name="Text 11"/>
          <p:cNvSpPr/>
          <p:nvPr/>
        </p:nvSpPr>
        <p:spPr>
          <a:xfrm>
            <a:off x="6280190" y="6949321"/>
            <a:ext cx="35430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불안한 기다림의 순간</a:t>
            </a:r>
            <a:endParaRPr lang="en-US" sz="1500" dirty="0"/>
          </a:p>
        </p:txBody>
      </p:sp>
      <p:sp>
        <p:nvSpPr>
          <p:cNvPr id="21" name="Text 12"/>
          <p:cNvSpPr/>
          <p:nvPr/>
        </p:nvSpPr>
        <p:spPr>
          <a:xfrm>
            <a:off x="10301168" y="6395085"/>
            <a:ext cx="343352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"Safe Track으로 즉시 확인!"</a:t>
            </a:r>
            <a:endParaRPr lang="en-US" sz="2250" dirty="0"/>
          </a:p>
        </p:txBody>
      </p:sp>
      <p:sp>
        <p:nvSpPr>
          <p:cNvPr id="22" name="Text 13"/>
          <p:cNvSpPr/>
          <p:nvPr/>
        </p:nvSpPr>
        <p:spPr>
          <a:xfrm>
            <a:off x="10301168" y="6949321"/>
            <a:ext cx="35430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실시간으로 안심할 수 있는 연결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3292"/>
            <a:ext cx="5038606" cy="5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Safe Track 서비스 이용 흐름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78047" y="1407795"/>
            <a:ext cx="75607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간편하고 직관적인 6단계 프로세스로 즉시 안전을 공유하세요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047" y="1903809"/>
            <a:ext cx="848201" cy="10178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95793" y="2039541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접속 및 로그인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295793" y="2406253"/>
            <a:ext cx="654296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웹 브라우저로 즉시 접속, 간편한 회원가입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47" y="2921675"/>
            <a:ext cx="848201" cy="10178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95793" y="3057406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위치 공유 요청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295793" y="3424118"/>
            <a:ext cx="654296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친구에게 링크로 간편하게 공유 요청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047" y="3939540"/>
            <a:ext cx="848201" cy="101786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95793" y="4075271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실시간 추적 시작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295793" y="4441984"/>
            <a:ext cx="654296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지도에서 실시간 위치 확인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6278047" y="5114330"/>
            <a:ext cx="169545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3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047" y="5379720"/>
            <a:ext cx="7560707" cy="2286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278047" y="5510213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채팅 및 긴급 대응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6278047" y="5876925"/>
            <a:ext cx="75607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메시지와 SOS 버튼으로 즉각 대응 가능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6278047" y="6445091"/>
            <a:ext cx="169545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3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047" y="6693575"/>
            <a:ext cx="7560707" cy="2286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6278047" y="6840974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안전 도착 후 종료</a:t>
            </a:r>
            <a:endParaRPr lang="en-US" sz="1650" dirty="0"/>
          </a:p>
        </p:txBody>
      </p:sp>
      <p:sp>
        <p:nvSpPr>
          <p:cNvPr id="21" name="Text 13"/>
          <p:cNvSpPr/>
          <p:nvPr/>
        </p:nvSpPr>
        <p:spPr>
          <a:xfrm>
            <a:off x="6278047" y="7207687"/>
            <a:ext cx="75607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목적지 도착 시 위치 공유를 안전하게 종료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0145"/>
            <a:ext cx="62217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AI가 함께하는 스마트 안전 시스템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322433"/>
            <a:ext cx="3501509" cy="3272909"/>
          </a:xfrm>
          <a:prstGeom prst="roundRect">
            <a:avLst>
              <a:gd name="adj" fmla="val 447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50546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322433"/>
            <a:ext cx="121920" cy="3272909"/>
          </a:xfrm>
          <a:prstGeom prst="roundRect">
            <a:avLst>
              <a:gd name="adj" fmla="val 78139"/>
            </a:avLst>
          </a:prstGeom>
          <a:solidFill>
            <a:srgbClr val="505468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579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위치 기반 맞춤 답변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160871"/>
            <a:ext cx="28954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AI가 사용자의 현재 위치를 실시간으로 인식합니다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28924" y="4090749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근처 안전 시설 정보 제공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28924" y="4532948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최적 이동 경로 추천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628924" y="4975146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주변 안전 지역 안내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0342721" y="2322433"/>
            <a:ext cx="3501509" cy="3272909"/>
          </a:xfrm>
          <a:prstGeom prst="roundRect">
            <a:avLst>
              <a:gd name="adj" fmla="val 447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505468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0312241" y="2322433"/>
            <a:ext cx="121920" cy="3272909"/>
          </a:xfrm>
          <a:prstGeom prst="roundRect">
            <a:avLst>
              <a:gd name="adj" fmla="val 78139"/>
            </a:avLst>
          </a:prstGeom>
          <a:solidFill>
            <a:srgbClr val="505468"/>
          </a:solidFill>
          <a:ln/>
        </p:spPr>
      </p:sp>
      <p:sp>
        <p:nvSpPr>
          <p:cNvPr id="13" name="Text 10"/>
          <p:cNvSpPr/>
          <p:nvPr/>
        </p:nvSpPr>
        <p:spPr>
          <a:xfrm>
            <a:off x="10691455" y="2579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위험 상황 즉시 대응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691455" y="3160871"/>
            <a:ext cx="28954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긴급 상황에서 필요한 정보를 즉각 제공합니다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691455" y="4090749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상황별 대처 방법 안내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691455" y="4532948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긴급 연락처 즉시 연결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691455" y="4975146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안전 행동 요령 제공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0190" y="6105644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D4D5DE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6449735"/>
            <a:ext cx="283488" cy="226814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7017306" y="6389132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기술로 사용자의 안전을 24시간 지켜드립니다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568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574238"/>
            <a:ext cx="4942999" cy="424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탄탄한 기술 스택으로 구현된 안정성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730925" y="1201936"/>
            <a:ext cx="3773210" cy="1326713"/>
          </a:xfrm>
          <a:prstGeom prst="roundRect">
            <a:avLst>
              <a:gd name="adj" fmla="val 429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4276" y="1345287"/>
            <a:ext cx="1696760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874276" y="1638776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+ Vite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74276" y="1903452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Leaflet (지도 시각화)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874276" y="2168128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Socket.IO (실시간 통신)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4639866" y="1201936"/>
            <a:ext cx="3773210" cy="1326713"/>
          </a:xfrm>
          <a:prstGeom prst="roundRect">
            <a:avLst>
              <a:gd name="adj" fmla="val 429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83217" y="1345287"/>
            <a:ext cx="1696760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4783217" y="1638776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 + Express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83217" y="1903452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Socket.IO Server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783217" y="2168128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PostgreSQL (데이터베이스)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730925" y="2664381"/>
            <a:ext cx="7682151" cy="1591389"/>
          </a:xfrm>
          <a:prstGeom prst="roundRect">
            <a:avLst>
              <a:gd name="adj" fmla="val 358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74276" y="2807732"/>
            <a:ext cx="1696760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&amp; 지도 서비스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874276" y="3101221"/>
            <a:ext cx="7395448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OpenAI GPT API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874276" y="3365897"/>
            <a:ext cx="7395448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OpenStreetMap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874276" y="3630573"/>
            <a:ext cx="7395448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Overpass API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874276" y="3895249"/>
            <a:ext cx="7395448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Traffic</a:t>
            </a:r>
            <a:endParaRPr lang="en-US" sz="105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384" y="4408408"/>
            <a:ext cx="4517231" cy="3585805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4160167" y="5999606"/>
            <a:ext cx="811769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데이터 흐름 아키텍처</a:t>
            </a:r>
            <a:endParaRPr lang="en-US" sz="1350" dirty="0"/>
          </a:p>
        </p:txBody>
      </p:sp>
      <p:sp>
        <p:nvSpPr>
          <p:cNvPr id="22" name="Text 18"/>
          <p:cNvSpPr/>
          <p:nvPr/>
        </p:nvSpPr>
        <p:spPr>
          <a:xfrm>
            <a:off x="4958737" y="4734001"/>
            <a:ext cx="1207650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클라이언트 (React)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4958737" y="5158035"/>
            <a:ext cx="1207650" cy="148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Vite 기반 웹앱</a:t>
            </a:r>
            <a:endParaRPr lang="en-US" sz="1050" dirty="0"/>
          </a:p>
        </p:txBody>
      </p:sp>
      <p:sp>
        <p:nvSpPr>
          <p:cNvPr id="24" name="Text 20"/>
          <p:cNvSpPr/>
          <p:nvPr/>
        </p:nvSpPr>
        <p:spPr>
          <a:xfrm>
            <a:off x="2945814" y="4752563"/>
            <a:ext cx="1207651" cy="185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지도/외부 API</a:t>
            </a:r>
            <a:endParaRPr lang="en-US" sz="1350" dirty="0"/>
          </a:p>
        </p:txBody>
      </p:sp>
      <p:sp>
        <p:nvSpPr>
          <p:cNvPr id="25" name="Text 21"/>
          <p:cNvSpPr/>
          <p:nvPr/>
        </p:nvSpPr>
        <p:spPr>
          <a:xfrm>
            <a:off x="2945814" y="4990979"/>
            <a:ext cx="1207651" cy="29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OpenStreetMap·Google Maps</a:t>
            </a:r>
            <a:endParaRPr lang="en-US" sz="1050" dirty="0"/>
          </a:p>
        </p:txBody>
      </p:sp>
      <p:sp>
        <p:nvSpPr>
          <p:cNvPr id="26" name="Text 22"/>
          <p:cNvSpPr/>
          <p:nvPr/>
        </p:nvSpPr>
        <p:spPr>
          <a:xfrm>
            <a:off x="2945814" y="7090111"/>
            <a:ext cx="1207651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데이터베이스 (PostgreSQL)</a:t>
            </a:r>
            <a:endParaRPr lang="en-US" sz="1350" dirty="0"/>
          </a:p>
        </p:txBody>
      </p:sp>
      <p:sp>
        <p:nvSpPr>
          <p:cNvPr id="27" name="Text 23"/>
          <p:cNvSpPr/>
          <p:nvPr/>
        </p:nvSpPr>
        <p:spPr>
          <a:xfrm>
            <a:off x="2945814" y="7514145"/>
            <a:ext cx="1207651" cy="148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영구 저장소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4958737" y="7015864"/>
            <a:ext cx="1207650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서버 (Node.js + Express)</a:t>
            </a:r>
            <a:endParaRPr lang="en-US" sz="1350" dirty="0"/>
          </a:p>
        </p:txBody>
      </p:sp>
      <p:sp>
        <p:nvSpPr>
          <p:cNvPr id="29" name="Text 25"/>
          <p:cNvSpPr/>
          <p:nvPr/>
        </p:nvSpPr>
        <p:spPr>
          <a:xfrm>
            <a:off x="4958737" y="7439898"/>
            <a:ext cx="1207650" cy="29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API 라우팅 및 비즈니스 로직</a:t>
            </a:r>
            <a:endParaRPr lang="en-US" sz="1050" dirty="0"/>
          </a:p>
        </p:txBody>
      </p:sp>
      <p:sp>
        <p:nvSpPr>
          <p:cNvPr id="30" name="Text 26"/>
          <p:cNvSpPr/>
          <p:nvPr/>
        </p:nvSpPr>
        <p:spPr>
          <a:xfrm>
            <a:off x="5394320" y="5895557"/>
            <a:ext cx="1234050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실시간 통신 (Socket.IO)</a:t>
            </a:r>
            <a:endParaRPr lang="en-US" sz="1350" dirty="0"/>
          </a:p>
        </p:txBody>
      </p:sp>
      <p:sp>
        <p:nvSpPr>
          <p:cNvPr id="31" name="Text 27"/>
          <p:cNvSpPr/>
          <p:nvPr/>
        </p:nvSpPr>
        <p:spPr>
          <a:xfrm>
            <a:off x="5394320" y="6319591"/>
            <a:ext cx="1234050" cy="14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양방향 이벤트 스트림</a:t>
            </a:r>
            <a:endParaRPr lang="en-US" sz="1050" dirty="0"/>
          </a:p>
        </p:txBody>
      </p:sp>
      <p:sp>
        <p:nvSpPr>
          <p:cNvPr id="32" name="Text 28"/>
          <p:cNvSpPr/>
          <p:nvPr/>
        </p:nvSpPr>
        <p:spPr>
          <a:xfrm>
            <a:off x="2503631" y="5902156"/>
            <a:ext cx="1234050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서비스 (OpenAI)</a:t>
            </a:r>
            <a:endParaRPr lang="en-US" sz="1350" dirty="0"/>
          </a:p>
        </p:txBody>
      </p:sp>
      <p:sp>
        <p:nvSpPr>
          <p:cNvPr id="33" name="Text 29"/>
          <p:cNvSpPr/>
          <p:nvPr/>
        </p:nvSpPr>
        <p:spPr>
          <a:xfrm>
            <a:off x="2503631" y="6326191"/>
            <a:ext cx="1234050" cy="148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GPT 기반 처리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520" y="427077"/>
            <a:ext cx="3462576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Safe Track이 만드는 안전한 미래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543520" y="994767"/>
            <a:ext cx="151423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기대 효과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520" y="1297543"/>
            <a:ext cx="4321493" cy="432149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520" y="5732502"/>
            <a:ext cx="227052" cy="227052"/>
          </a:xfrm>
          <a:prstGeom prst="roundRect">
            <a:avLst>
              <a:gd name="adj" fmla="val 1867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1418" y="5767149"/>
            <a:ext cx="1261824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사용자 혜택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871418" y="6025753"/>
            <a:ext cx="6320671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안전한 귀가와 실시간 안심 공유로 불안감 해소</a:t>
            </a:r>
            <a:endParaRPr lang="en-US" sz="750" dirty="0"/>
          </a:p>
        </p:txBody>
      </p:sp>
      <p:sp>
        <p:nvSpPr>
          <p:cNvPr id="8" name="Shape 5"/>
          <p:cNvSpPr/>
          <p:nvPr/>
        </p:nvSpPr>
        <p:spPr>
          <a:xfrm>
            <a:off x="543520" y="6389013"/>
            <a:ext cx="227052" cy="227052"/>
          </a:xfrm>
          <a:prstGeom prst="roundRect">
            <a:avLst>
              <a:gd name="adj" fmla="val 1867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1418" y="6423660"/>
            <a:ext cx="1261824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사회적 가치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871418" y="6682264"/>
            <a:ext cx="6320671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안전 네트워크 확장과 위험 인식 개선으로 더 안전한 사회 구현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7445931" y="994767"/>
            <a:ext cx="151423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확장 가능성</a:t>
            </a:r>
            <a:endParaRPr lang="en-US" sz="11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31" y="1297543"/>
            <a:ext cx="4321493" cy="4321493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7546896" y="5883831"/>
            <a:ext cx="100846" cy="470297"/>
          </a:xfrm>
          <a:prstGeom prst="roundRect">
            <a:avLst>
              <a:gd name="adj" fmla="val 4204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445931" y="5817632"/>
            <a:ext cx="302776" cy="302776"/>
          </a:xfrm>
          <a:prstGeom prst="roundRect">
            <a:avLst>
              <a:gd name="adj" fmla="val 15100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1654" y="5893356"/>
            <a:ext cx="151328" cy="15132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849553" y="5833348"/>
            <a:ext cx="1261824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그룹 위치 공유</a:t>
            </a:r>
            <a:endParaRPr lang="en-US" sz="950" dirty="0"/>
          </a:p>
        </p:txBody>
      </p:sp>
      <p:sp>
        <p:nvSpPr>
          <p:cNvPr id="17" name="Text 12"/>
          <p:cNvSpPr/>
          <p:nvPr/>
        </p:nvSpPr>
        <p:spPr>
          <a:xfrm>
            <a:off x="7849553" y="6091952"/>
            <a:ext cx="6244947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여러 명의 위치를 동시에 공유하고 관리</a:t>
            </a:r>
            <a:endParaRPr lang="en-US" sz="750" dirty="0"/>
          </a:p>
        </p:txBody>
      </p:sp>
      <p:sp>
        <p:nvSpPr>
          <p:cNvPr id="18" name="Shape 13"/>
          <p:cNvSpPr/>
          <p:nvPr/>
        </p:nvSpPr>
        <p:spPr>
          <a:xfrm>
            <a:off x="7698224" y="6606421"/>
            <a:ext cx="100846" cy="470297"/>
          </a:xfrm>
          <a:prstGeom prst="roundRect">
            <a:avLst>
              <a:gd name="adj" fmla="val 4204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597259" y="6540222"/>
            <a:ext cx="302776" cy="302776"/>
          </a:xfrm>
          <a:prstGeom prst="roundRect">
            <a:avLst>
              <a:gd name="adj" fmla="val 15100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2983" y="6615946"/>
            <a:ext cx="151328" cy="15132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000881" y="6555938"/>
            <a:ext cx="1261824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위험 지역 알림</a:t>
            </a:r>
            <a:endParaRPr lang="en-US" sz="950" dirty="0"/>
          </a:p>
        </p:txBody>
      </p:sp>
      <p:sp>
        <p:nvSpPr>
          <p:cNvPr id="22" name="Text 16"/>
          <p:cNvSpPr/>
          <p:nvPr/>
        </p:nvSpPr>
        <p:spPr>
          <a:xfrm>
            <a:off x="8000881" y="6814542"/>
            <a:ext cx="609361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사전에 위험 구역을 감지하고 우회 경로 제안</a:t>
            </a:r>
            <a:endParaRPr lang="en-US" sz="750" dirty="0"/>
          </a:p>
        </p:txBody>
      </p:sp>
      <p:sp>
        <p:nvSpPr>
          <p:cNvPr id="23" name="Shape 17"/>
          <p:cNvSpPr/>
          <p:nvPr/>
        </p:nvSpPr>
        <p:spPr>
          <a:xfrm>
            <a:off x="7849672" y="7329011"/>
            <a:ext cx="100846" cy="470297"/>
          </a:xfrm>
          <a:prstGeom prst="roundRect">
            <a:avLst>
              <a:gd name="adj" fmla="val 4204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748707" y="7262813"/>
            <a:ext cx="302776" cy="302776"/>
          </a:xfrm>
          <a:prstGeom prst="roundRect">
            <a:avLst>
              <a:gd name="adj" fmla="val 15100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4430" y="7338536"/>
            <a:ext cx="151328" cy="15132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152328" y="7278529"/>
            <a:ext cx="1261824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경찰서 연동</a:t>
            </a:r>
            <a:endParaRPr lang="en-US" sz="950" dirty="0"/>
          </a:p>
        </p:txBody>
      </p:sp>
      <p:sp>
        <p:nvSpPr>
          <p:cNvPr id="27" name="Text 20"/>
          <p:cNvSpPr/>
          <p:nvPr/>
        </p:nvSpPr>
        <p:spPr>
          <a:xfrm>
            <a:off x="8152328" y="7537133"/>
            <a:ext cx="5942171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긴급 상황 시 관할 경찰서와 자동 연결</a:t>
            </a:r>
            <a:endParaRPr lang="en-US" sz="750" dirty="0"/>
          </a:p>
        </p:txBody>
      </p:sp>
      <p:sp>
        <p:nvSpPr>
          <p:cNvPr id="28" name="Shape 21"/>
          <p:cNvSpPr/>
          <p:nvPr/>
        </p:nvSpPr>
        <p:spPr>
          <a:xfrm>
            <a:off x="8001119" y="8051602"/>
            <a:ext cx="100846" cy="470297"/>
          </a:xfrm>
          <a:prstGeom prst="roundRect">
            <a:avLst>
              <a:gd name="adj" fmla="val 4204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900154" y="7985403"/>
            <a:ext cx="302776" cy="302776"/>
          </a:xfrm>
          <a:prstGeom prst="roundRect">
            <a:avLst>
              <a:gd name="adj" fmla="val 15100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75878" y="8061127"/>
            <a:ext cx="151328" cy="151328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8303776" y="8001119"/>
            <a:ext cx="1261824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위험 예측</a:t>
            </a:r>
            <a:endParaRPr lang="en-US" sz="950" dirty="0"/>
          </a:p>
        </p:txBody>
      </p:sp>
      <p:sp>
        <p:nvSpPr>
          <p:cNvPr id="32" name="Text 24"/>
          <p:cNvSpPr/>
          <p:nvPr/>
        </p:nvSpPr>
        <p:spPr>
          <a:xfrm>
            <a:off x="8303776" y="8259723"/>
            <a:ext cx="5790724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빅데이터 분석으로 위험 상황 사전 예측</a:t>
            </a:r>
            <a:endParaRPr lang="en-US" sz="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1653"/>
            <a:ext cx="8929449" cy="992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800"/>
              </a:lnSpc>
              <a:buNone/>
            </a:pPr>
            <a:r>
              <a:rPr lang="en-US" sz="6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누구나, 어디서든, 설치 없이</a:t>
            </a:r>
            <a:endParaRPr lang="en-US" sz="6250" dirty="0"/>
          </a:p>
        </p:txBody>
      </p:sp>
      <p:sp>
        <p:nvSpPr>
          <p:cNvPr id="4" name="Text 1"/>
          <p:cNvSpPr/>
          <p:nvPr/>
        </p:nvSpPr>
        <p:spPr>
          <a:xfrm>
            <a:off x="793790" y="3982164"/>
            <a:ext cx="7938968" cy="992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800"/>
              </a:lnSpc>
              <a:buNone/>
            </a:pPr>
            <a:r>
              <a:rPr lang="en-US" sz="6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안전하게 집까지</a:t>
            </a:r>
            <a:endParaRPr lang="en-US" sz="6250" dirty="0"/>
          </a:p>
        </p:txBody>
      </p:sp>
      <p:sp>
        <p:nvSpPr>
          <p:cNvPr id="5" name="Shape 2"/>
          <p:cNvSpPr/>
          <p:nvPr/>
        </p:nvSpPr>
        <p:spPr>
          <a:xfrm>
            <a:off x="793790" y="5292018"/>
            <a:ext cx="13042821" cy="27384"/>
          </a:xfrm>
          <a:prstGeom prst="rect">
            <a:avLst/>
          </a:prstGeom>
          <a:solidFill>
            <a:srgbClr val="5B5F71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656659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Safe Track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93790" y="6212205"/>
            <a:ext cx="76707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AI와 함께하는 실시간 안전 귀가 플랫폼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859322" y="5640824"/>
            <a:ext cx="49847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팀명: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Ailink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8859322" y="6037778"/>
            <a:ext cx="49847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발표자: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MR.Jun (전면수)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031915" y="7029807"/>
            <a:ext cx="1280469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당신의 안전한 귀가,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Safe Track이 함께합니다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93790" y="6851213"/>
            <a:ext cx="22860" cy="611267"/>
          </a:xfrm>
          <a:prstGeom prst="rect">
            <a:avLst/>
          </a:prstGeom>
          <a:solidFill>
            <a:srgbClr val="505468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2025-10-24T08:34:13Z</dcterms:created>
  <dcterms:modified xsi:type="dcterms:W3CDTF">2025-10-24T08:34:13Z</dcterms:modified>
</cp:coreProperties>
</file>